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TECOM" initials="C" lastIdx="0" clrIdx="0">
    <p:extLst>
      <p:ext uri="{19B8F6BF-5375-455C-9EA6-DF929625EA0E}">
        <p15:presenceInfo xmlns:p15="http://schemas.microsoft.com/office/powerpoint/2012/main" userId="CETE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597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336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01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856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C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20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140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286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05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686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359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550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77C2431-B98D-4BFF-B0CB-9E335B2D36F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B326A1A-934C-4D2F-950A-59D16C7FE99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222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4B889A3-8B34-422E-92F3-750B092BB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99"/>
                    </a14:imgEffect>
                    <a14:imgEffect>
                      <a14:saturation sat="1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75018"/>
          </a:xfrm>
          <a:prstGeom prst="rect">
            <a:avLst/>
          </a:prstGeom>
          <a:effectLst>
            <a:reflection stA="99000" endPos="65000" dist="508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EE7DC7D-C253-4544-9D8C-CD4266789CB7}"/>
              </a:ext>
            </a:extLst>
          </p:cNvPr>
          <p:cNvSpPr txBox="1"/>
          <p:nvPr/>
        </p:nvSpPr>
        <p:spPr>
          <a:xfrm>
            <a:off x="8991599" y="3962400"/>
            <a:ext cx="2701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</a:rPr>
              <a:t>Integrantes </a:t>
            </a:r>
          </a:p>
          <a:p>
            <a:endParaRPr lang="es-CL" sz="2000" dirty="0">
              <a:solidFill>
                <a:schemeClr val="bg1"/>
              </a:solidFill>
            </a:endParaRPr>
          </a:p>
          <a:p>
            <a:r>
              <a:rPr lang="es-CL" sz="2000" dirty="0">
                <a:solidFill>
                  <a:schemeClr val="bg1"/>
                </a:solidFill>
              </a:rPr>
              <a:t>•Eileen Sepúlveda</a:t>
            </a:r>
          </a:p>
          <a:p>
            <a:endParaRPr lang="es-CL" sz="2000" dirty="0">
              <a:solidFill>
                <a:schemeClr val="bg1"/>
              </a:solidFill>
            </a:endParaRPr>
          </a:p>
          <a:p>
            <a:r>
              <a:rPr lang="es-CL" sz="2000" dirty="0">
                <a:solidFill>
                  <a:schemeClr val="bg1"/>
                </a:solidFill>
              </a:rPr>
              <a:t>•Rodrigo </a:t>
            </a:r>
            <a:r>
              <a:rPr lang="es-CL" sz="2000" dirty="0" err="1">
                <a:solidFill>
                  <a:schemeClr val="bg1"/>
                </a:solidFill>
              </a:rPr>
              <a:t>Moireira</a:t>
            </a:r>
            <a:endParaRPr lang="es-CL" sz="2000" dirty="0">
              <a:solidFill>
                <a:schemeClr val="bg1"/>
              </a:solidFill>
            </a:endParaRPr>
          </a:p>
          <a:p>
            <a:endParaRPr lang="es-CL" sz="2000" dirty="0">
              <a:solidFill>
                <a:schemeClr val="bg1"/>
              </a:solidFill>
            </a:endParaRPr>
          </a:p>
          <a:p>
            <a:r>
              <a:rPr lang="es-CL" sz="2000" dirty="0">
                <a:solidFill>
                  <a:schemeClr val="bg1"/>
                </a:solidFill>
              </a:rPr>
              <a:t>•Jocelyn Tapia </a:t>
            </a:r>
          </a:p>
        </p:txBody>
      </p:sp>
    </p:spTree>
    <p:extLst>
      <p:ext uri="{BB962C8B-B14F-4D97-AF65-F5344CB8AC3E}">
        <p14:creationId xmlns:p14="http://schemas.microsoft.com/office/powerpoint/2010/main" val="183142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238C94-88D3-4065-88EF-3C616CC0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C366D8-B92B-43C6-ACEF-06F20310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E06742-9061-420D-8CB7-FE8FB7B0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8169C2-806A-446E-82F4-5D546FD97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09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44</TotalTime>
  <Words>10</Words>
  <Application>Microsoft Office PowerPoint</Application>
  <PresentationFormat>Panorámica</PresentationFormat>
  <Paragraphs>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Rockwell</vt:lpstr>
      <vt:lpstr>Rockwell Condensed</vt:lpstr>
      <vt:lpstr>Wingdings</vt:lpstr>
      <vt:lpstr>Letras en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CETECOM</dc:creator>
  <cp:lastModifiedBy>CETECOM</cp:lastModifiedBy>
  <cp:revision>5</cp:revision>
  <dcterms:created xsi:type="dcterms:W3CDTF">2022-04-06T23:15:22Z</dcterms:created>
  <dcterms:modified xsi:type="dcterms:W3CDTF">2022-04-07T00:02:40Z</dcterms:modified>
</cp:coreProperties>
</file>